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981075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ru-RU" altLang="en-US" smtClean="0"/>
              <a:t>Образец заголовка</a:t>
            </a:r>
            <a:endParaRPr lang="ru-RU" altLang="en-US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51050" y="3141663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ru-RU" altLang="en-US" smtClean="0"/>
              <a:t>Образец подзаголовка</a:t>
            </a:r>
            <a:endParaRPr lang="ru-RU" altLang="en-US"/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68313" y="333375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2000">
                <a:latin typeface="+mj-lt"/>
              </a:defRPr>
            </a:lvl1pPr>
          </a:lstStyle>
          <a:p>
            <a:fld id="{7EAF463A-BC7C-46EE-9F1E-7F377CCA4891}" type="datetimeFigureOut">
              <a:rPr lang="en-US" smtClean="0"/>
              <a:pPr/>
              <a:t>9/14/2016</a:t>
            </a:fld>
            <a:endParaRPr lang="en-US"/>
          </a:p>
        </p:txBody>
      </p:sp>
      <p:sp>
        <p:nvSpPr>
          <p:cNvPr id="5735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524750" y="6237288"/>
            <a:ext cx="1403350" cy="457200"/>
          </a:xfrm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7351" name="Freeform 7"/>
          <p:cNvSpPr>
            <a:spLocks noChangeArrowheads="1"/>
          </p:cNvSpPr>
          <p:nvPr/>
        </p:nvSpPr>
        <p:spPr bwMode="auto">
          <a:xfrm>
            <a:off x="323850" y="836613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44450" cap="flat" cmpd="sng">
            <a:solidFill>
              <a:srgbClr val="00FF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7352" name="Line 8"/>
          <p:cNvSpPr>
            <a:spLocks noChangeShapeType="1"/>
          </p:cNvSpPr>
          <p:nvPr/>
        </p:nvSpPr>
        <p:spPr bwMode="auto">
          <a:xfrm>
            <a:off x="2051050" y="3068638"/>
            <a:ext cx="6511925" cy="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7353" name="Text Box 9"/>
          <p:cNvSpPr txBox="1">
            <a:spLocks noChangeArrowheads="1"/>
          </p:cNvSpPr>
          <p:nvPr/>
        </p:nvSpPr>
        <p:spPr bwMode="auto">
          <a:xfrm>
            <a:off x="0" y="6237288"/>
            <a:ext cx="971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i="1">
                <a:solidFill>
                  <a:srgbClr val="800080"/>
                </a:solidFill>
                <a:latin typeface="Monotype Corsiva" pitchFamily="66" charset="0"/>
              </a:rPr>
              <a:t>КОА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32588" y="61658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2400">
                <a:latin typeface="+mj-lt"/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6327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6328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6329" name="Text Box 9"/>
          <p:cNvSpPr txBox="1">
            <a:spLocks noChangeArrowheads="1"/>
          </p:cNvSpPr>
          <p:nvPr/>
        </p:nvSpPr>
        <p:spPr bwMode="auto">
          <a:xfrm>
            <a:off x="0" y="6237288"/>
            <a:ext cx="971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i="1">
                <a:solidFill>
                  <a:srgbClr val="800080"/>
                </a:solidFill>
                <a:latin typeface="Monotype Corsiva" pitchFamily="66" charset="0"/>
              </a:rPr>
              <a:t>КОА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80008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800080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800080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800080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800080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800080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800080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800080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800080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Корреляционное </a:t>
            </a:r>
            <a:r>
              <a:rPr lang="ru-RU" dirty="0" smtClean="0"/>
              <a:t>моделирование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i="1" dirty="0" smtClean="0"/>
              <a:t>Практическая работа №18. «Расчет корреляционных зависимостей в MS </a:t>
            </a:r>
            <a:r>
              <a:rPr lang="ru-RU" i="1" dirty="0" err="1" smtClean="0"/>
              <a:t>Excel</a:t>
            </a:r>
            <a:r>
              <a:rPr lang="ru-RU" i="1" dirty="0" smtClean="0"/>
              <a:t>» 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Проверка домашнего задания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Что такое корреляционная зависимость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</a:t>
            </a:r>
          </a:p>
          <a:p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Чем отличается корреляционное моделирование от регрессионного моделирования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ru-RU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Что показывает коэффициент корреляции?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Вычисление коэффициента корреляции в </a:t>
            </a:r>
            <a:r>
              <a:rPr lang="en-US" dirty="0" smtClean="0"/>
              <a:t>MS Excel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5452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676400"/>
            <a:ext cx="8077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Пр.работа «</a:t>
            </a:r>
            <a:r>
              <a:rPr lang="ru-RU" dirty="0" smtClean="0"/>
              <a:t>Расчет корреляционных зависимостей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54525"/>
          </a:xfrm>
        </p:spPr>
        <p:txBody>
          <a:bodyPr/>
          <a:lstStyle/>
          <a:p>
            <a:r>
              <a:rPr lang="ru-RU" dirty="0" smtClean="0"/>
              <a:t>Задача: 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определить </a:t>
            </a:r>
            <a:r>
              <a:rPr lang="ru-RU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попарные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зависимости между 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экономическими показателями: инфляция, 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денежная масса, процентная ставка по кредитам, индекс ММВБ, цена на нефть. 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Группы показателей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Инфляция – индекс ММВБ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Инфляция – денежная масса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Инфляция – процентная ставка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Инфляция – цена на нефть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Денежная масса – процентная ставка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Денежная масса – индекс ММВБ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Денежная масса – цены на нефть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Процентная ставка – индекс ММВБ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Процентная ставка – цены на нефть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Индекс ММВБ – цены на нефть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Какие коэффициенты корреляции вы получили?</a:t>
            </a:r>
          </a:p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Какие показатели имеют наибольшую зависимость друг с другом?</a:t>
            </a:r>
          </a:p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 данные знания вам помогут вам в реальной жизни?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 основании данных по безработице в общем по России и мировой цены на нефть, определить зависимость этих показателей.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КОА">
  <a:themeElements>
    <a:clrScheme name="КОА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КОА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ОА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ОА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ОА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ОА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ОА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ОА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ОА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ОА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ОА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КОА</Template>
  <TotalTime>2</TotalTime>
  <Words>169</Words>
  <PresentationFormat>Экран (4:3)</PresentationFormat>
  <Paragraphs>28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КОА</vt:lpstr>
      <vt:lpstr>Корреляционное моделирование</vt:lpstr>
      <vt:lpstr>Проверка домашнего задания</vt:lpstr>
      <vt:lpstr>Вычисление коэффициента корреляции в MS Excel</vt:lpstr>
      <vt:lpstr>Пр.работа «Расчет корреляционных зависимостей»</vt:lpstr>
      <vt:lpstr>Группы показателей</vt:lpstr>
      <vt:lpstr>Результаты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Корреляционное моделирование</dc:title>
  <dc:creator>Olga</dc:creator>
  <cp:lastModifiedBy>Olga</cp:lastModifiedBy>
  <cp:revision>2</cp:revision>
  <dcterms:created xsi:type="dcterms:W3CDTF">2016-09-14T17:50:47Z</dcterms:created>
  <dcterms:modified xsi:type="dcterms:W3CDTF">2016-09-14T18:04:01Z</dcterms:modified>
</cp:coreProperties>
</file>